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74" r:id="rId5"/>
    <p:sldId id="268" r:id="rId6"/>
  </p:sldIdLst>
  <p:sldSz cx="12192000" cy="6858000"/>
  <p:notesSz cx="6858000" cy="12192000"/>
  <p:embeddedFontLst>
    <p:embeddedFont>
      <p:font typeface="MiSans" panose="02010600030101010101" charset="-122"/>
      <p:regular r:id="rId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3CC44-F0E6-1788-C1DB-E51C71EA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9A1E-EE73-576C-8904-C3585542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4A8F-2F87-051B-6032-0959ACA00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DD15F-6C4F-3FFE-671B-C66DAA21C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7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概述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作业题讲解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计算题</a:t>
            </a:r>
            <a:endParaRPr lang="en-US" sz="54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003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625897" y="2942324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208A-E7BB-AEBB-A710-27C0CE99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3E770DBF-BD95-2BC8-8007-DDD0FA34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C78EFFE-E71C-0A98-3DEC-853BED19E5CF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id="{E1C414CA-C9D0-9E10-D214-ED67B4EF1382}"/>
              </a:ext>
            </a:extLst>
          </p:cNvPr>
          <p:cNvSpPr/>
          <p:nvPr/>
        </p:nvSpPr>
        <p:spPr>
          <a:xfrm>
            <a:off x="475622" y="1286189"/>
            <a:ext cx="11462377" cy="5225142"/>
          </a:xfrm>
          <a:custGeom>
            <a:avLst/>
            <a:gdLst/>
            <a:ahLst/>
            <a:cxnLst/>
            <a:rect l="l" t="t" r="r" b="b"/>
            <a:pathLst>
              <a:path w="11684000" h="2032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930400"/>
                </a:lnTo>
                <a:cubicBezTo>
                  <a:pt x="11684000" y="1986475"/>
                  <a:pt x="11638475" y="2032000"/>
                  <a:pt x="11582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31" name="Image 0" descr="https://kimi-img.moonshot.cn/pub/slides/slides_tmpl/image/25-09-05-12:24:50-d2t6c4lnfo2stf9die6g.png">
            <a:extLst>
              <a:ext uri="{FF2B5EF4-FFF2-40B4-BE49-F238E27FC236}">
                <a16:creationId xmlns:a16="http://schemas.microsoft.com/office/drawing/2014/main" id="{8C49AF92-A7DE-4018-1F4B-2A28C9C65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21" y="1398678"/>
            <a:ext cx="3938223" cy="4627287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9B2531E3-03BA-6FA0-FCAA-DD1CAC95317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sz="3200" b="1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1-11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：分组交换的时延计算</a:t>
            </a:r>
            <a:endParaRPr lang="en-US" sz="1600" dirty="0"/>
          </a:p>
        </p:txBody>
      </p:sp>
      <p:sp>
        <p:nvSpPr>
          <p:cNvPr id="34" name="Text 16">
            <a:extLst>
              <a:ext uri="{FF2B5EF4-FFF2-40B4-BE49-F238E27FC236}">
                <a16:creationId xmlns:a16="http://schemas.microsoft.com/office/drawing/2014/main" id="{6B88F294-4773-0CB6-C9F8-6BA4F08C4E47}"/>
              </a:ext>
            </a:extLst>
          </p:cNvPr>
          <p:cNvSpPr/>
          <p:nvPr/>
        </p:nvSpPr>
        <p:spPr>
          <a:xfrm>
            <a:off x="404590" y="1732198"/>
            <a:ext cx="3633003" cy="40584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在上题的分组交换网中，设报文长度和分组长度分别为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p+h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比特，其中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为分组的数据部分的长度，而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为每个分组所带控制信息固定长度，与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的大小无关。通信的两端共经过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段链路。链路的数据率为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 bit/s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，但传播时延和节点的排队时间均可忽略不计。若打算使总的时延为最小，问分组的数据部分长度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应取多大？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（提示：参考图</a:t>
            </a:r>
            <a:r>
              <a:rPr lang="en-US" altLang="zh-CN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T-1-10</a:t>
            </a:r>
            <a:r>
              <a:rPr lang="zh-CN" alt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，观察总的时延由哪几部分组成。）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7E5EE-6CD3-C654-7033-404F65CC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436" y="-12726"/>
            <a:ext cx="4115550" cy="2037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EF048F-BD8D-6934-94DB-574B3F0792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1"/>
          <a:stretch>
            <a:fillRect/>
          </a:stretch>
        </p:blipFill>
        <p:spPr>
          <a:xfrm>
            <a:off x="4513215" y="2037501"/>
            <a:ext cx="7108514" cy="42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172</Words>
  <Application>Microsoft Office PowerPoint</Application>
  <PresentationFormat>宽屏</PresentationFormat>
  <Paragraphs>22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23</cp:revision>
  <dcterms:created xsi:type="dcterms:W3CDTF">2025-12-03T01:33:56Z</dcterms:created>
  <dcterms:modified xsi:type="dcterms:W3CDTF">2025-12-30T12:07:21Z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